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1" r:id="rId4"/>
    <p:sldId id="262" r:id="rId5"/>
    <p:sldId id="260" r:id="rId6"/>
    <p:sldId id="258" r:id="rId7"/>
    <p:sldId id="259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045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42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789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604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8897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774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726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858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942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433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985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789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1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239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707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713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020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9F96D2-DD3A-478F-8133-DA96CBC80F0F}" type="datetimeFigureOut">
              <a:rPr lang="sr-Latn-CS" smtClean="0"/>
              <a:pPr/>
              <a:t>17.1.2023.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878541-278F-41BD-898E-C9D88CC2807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8625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JOB SHADOWING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21.11.2022.-25.11.2022.</a:t>
            </a:r>
          </a:p>
          <a:p>
            <a:r>
              <a:rPr lang="hr-HR" dirty="0"/>
              <a:t>ALGECIRAS - ŠPANJOLSKA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job\iv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857884" cy="4339835"/>
          </a:xfrm>
          <a:prstGeom prst="rect">
            <a:avLst/>
          </a:prstGeom>
          <a:noFill/>
        </p:spPr>
      </p:pic>
      <p:pic>
        <p:nvPicPr>
          <p:cNvPr id="5123" name="Picture 3" descr="D:\job\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0976" y="0"/>
            <a:ext cx="3323024" cy="44306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5000636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Sat engleskog jezika, prof: </a:t>
            </a:r>
            <a:r>
              <a:rPr lang="en-US"/>
              <a:t>LUISA NAVÍO</a:t>
            </a:r>
            <a:endParaRPr lang="hr-HR"/>
          </a:p>
          <a:p>
            <a:r>
              <a:rPr lang="hr-HR"/>
              <a:t>- Prilika za predstavljanje Republike Hrvatske a učenicima prilika za vježbanje stranog jezika</a:t>
            </a:r>
            <a:endParaRPr lang="hr-H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job\prof eng i nas dvi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877" y="0"/>
            <a:ext cx="4073123" cy="54308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5008" y="564357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Prof</a:t>
            </a:r>
            <a:r>
              <a:rPr lang="hr-HR" dirty="0"/>
              <a:t>: </a:t>
            </a:r>
            <a:r>
              <a:rPr lang="en-US" dirty="0"/>
              <a:t>INMACULADA HIDALGO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00042"/>
            <a:ext cx="50720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ZAKLJUČAK:</a:t>
            </a:r>
          </a:p>
          <a:p>
            <a:endParaRPr lang="hr-HR" dirty="0"/>
          </a:p>
          <a:p>
            <a:endParaRPr lang="hr-HR" dirty="0"/>
          </a:p>
          <a:p>
            <a:r>
              <a:rPr lang="hr-HR" b="1" dirty="0"/>
              <a:t>Obrazovni sustav:</a:t>
            </a:r>
          </a:p>
          <a:p>
            <a:pPr>
              <a:buFontTx/>
              <a:buChar char="-"/>
            </a:pPr>
            <a:r>
              <a:rPr lang="hr-HR" dirty="0"/>
              <a:t>nastavni sat traje 60 minuta</a:t>
            </a:r>
          </a:p>
          <a:p>
            <a:pPr>
              <a:buFontTx/>
              <a:buChar char="-"/>
            </a:pPr>
            <a:r>
              <a:rPr lang="hr-HR" dirty="0"/>
              <a:t>opuštena atmosfera</a:t>
            </a:r>
          </a:p>
          <a:p>
            <a:pPr>
              <a:buFontTx/>
              <a:buChar char="-"/>
            </a:pPr>
            <a:r>
              <a:rPr lang="hr-HR" dirty="0"/>
              <a:t>zabranjeni izlasci iz škole tijekom malih odmora (samo uz potvrdu) </a:t>
            </a:r>
          </a:p>
          <a:p>
            <a:pPr>
              <a:buFontTx/>
              <a:buChar char="-"/>
            </a:pPr>
            <a:r>
              <a:rPr lang="hr-HR" dirty="0"/>
              <a:t>ocjene od 1 – 10  ( 1-6: negativna, 10 je 100% točnost i gotovo nemoguće ostvariti)</a:t>
            </a:r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  <a:p>
            <a:r>
              <a:rPr lang="hr-HR" b="1" dirty="0"/>
              <a:t>KORISNO ISKUSTVO:</a:t>
            </a:r>
          </a:p>
          <a:p>
            <a:pPr>
              <a:buFontTx/>
              <a:buChar char="-"/>
            </a:pPr>
            <a:r>
              <a:rPr lang="hr-HR" dirty="0"/>
              <a:t>Upoznavanje strane kulture, kulturološka edukacija, </a:t>
            </a:r>
          </a:p>
          <a:p>
            <a:r>
              <a:rPr lang="hr-HR" dirty="0"/>
              <a:t> vježbanje stranog jezika i učenje novog, upoznavanje novih nastavnim metoda i nastavnim sredstava, umrežavanje i uspostavljanje dugoročnog partnerstva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619403"/>
            <a:ext cx="6554867" cy="1524000"/>
          </a:xfrm>
        </p:spPr>
        <p:txBody>
          <a:bodyPr>
            <a:normAutofit/>
          </a:bodyPr>
          <a:lstStyle/>
          <a:p>
            <a:r>
              <a:rPr lang="hr-HR" dirty="0"/>
              <a:t>SREDNJA ŠKOLA IES TORRE ALMIRANTE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67" y="2708920"/>
            <a:ext cx="7643866" cy="37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User1\Downloads\ŠKO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62846"/>
            <a:ext cx="2487573" cy="1343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3950" y="495816"/>
            <a:ext cx="3816424" cy="1524000"/>
          </a:xfrm>
        </p:spPr>
        <p:txBody>
          <a:bodyPr>
            <a:normAutofit fontScale="90000"/>
          </a:bodyPr>
          <a:lstStyle/>
          <a:p>
            <a:r>
              <a:rPr lang="hr-HR" dirty="0"/>
              <a:t>Dan 1 i Dan 2 KULTUROLOŠKO RAZGLEDAVANJE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b="1" dirty="0">
                <a:solidFill>
                  <a:srgbClr val="FF0000"/>
                </a:solidFill>
              </a:rPr>
              <a:t>GIBRALTAR</a:t>
            </a:r>
          </a:p>
        </p:txBody>
      </p:sp>
      <p:pic>
        <p:nvPicPr>
          <p:cNvPr id="4101" name="Picture 5" descr="C:\Users\User1\Downloads\IMG-20221119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57920"/>
            <a:ext cx="5786446" cy="3041500"/>
          </a:xfrm>
          <a:prstGeom prst="rect">
            <a:avLst/>
          </a:prstGeom>
          <a:noFill/>
        </p:spPr>
      </p:pic>
      <p:pic>
        <p:nvPicPr>
          <p:cNvPr id="5" name="Slika 4" descr="Slika na kojoj se prikazuje na otvorenom, osoba, sisavac, primat&#10;&#10;Opis je automatski generiran">
            <a:extLst>
              <a:ext uri="{FF2B5EF4-FFF2-40B4-BE49-F238E27FC236}">
                <a16:creationId xmlns:a16="http://schemas.microsoft.com/office/drawing/2014/main" id="{C92E741A-5013-AB65-058F-369720EF1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29000"/>
            <a:ext cx="5832648" cy="31459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1\Downloads\IMG-20221120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22151" y="0"/>
            <a:ext cx="3321849" cy="4429132"/>
          </a:xfrm>
          <a:prstGeom prst="rect">
            <a:avLst/>
          </a:prstGeom>
          <a:noFill/>
        </p:spPr>
      </p:pic>
      <p:pic>
        <p:nvPicPr>
          <p:cNvPr id="5124" name="Picture 4" descr="C:\Users\User1\Downloads\20221120_2144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00702" cy="6858000"/>
          </a:xfrm>
          <a:prstGeom prst="rect">
            <a:avLst/>
          </a:prstGeom>
          <a:noFill/>
        </p:spPr>
      </p:pic>
      <p:pic>
        <p:nvPicPr>
          <p:cNvPr id="5125" name="Picture 5" descr="C:\Users\User1\Downloads\20221120_214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683" y="3246436"/>
            <a:ext cx="3645317" cy="36115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256" y="428604"/>
            <a:ext cx="285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CEUTA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1\Downloads\20221121_090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3047978" cy="1714488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85526"/>
            <a:ext cx="3429024" cy="427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72198" y="714356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IES TORRE ALMIRANTE</a:t>
            </a:r>
          </a:p>
        </p:txBody>
      </p:sp>
      <p:pic>
        <p:nvPicPr>
          <p:cNvPr id="1026" name="Picture 2" descr="D:\job\ana i nas dvi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3857620" cy="51501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00496" y="2071678"/>
            <a:ext cx="485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Projektna koordinatorica: </a:t>
            </a:r>
            <a:r>
              <a:rPr lang="en-US" b="1" dirty="0"/>
              <a:t> ANA OCHANDO</a:t>
            </a:r>
            <a:endParaRPr lang="hr-HR" b="1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6554867" cy="1524000"/>
          </a:xfrm>
        </p:spPr>
        <p:txBody>
          <a:bodyPr>
            <a:normAutofit/>
          </a:bodyPr>
          <a:lstStyle/>
          <a:p>
            <a:r>
              <a:rPr lang="hr-HR" dirty="0"/>
              <a:t>OBRAZOVNI SUSTAV U ŠPANJOLSKOJ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143899" cy="480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job\ekonomija raz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6786579" cy="3817451"/>
          </a:xfrm>
          <a:prstGeom prst="rect">
            <a:avLst/>
          </a:prstGeom>
          <a:noFill/>
        </p:spPr>
      </p:pic>
      <p:pic>
        <p:nvPicPr>
          <p:cNvPr id="2051" name="Picture 3" descr="D:\job\ja u razgledavanj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-1"/>
            <a:ext cx="2357422" cy="31432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2066" y="614364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Profesor Ekonomije: </a:t>
            </a:r>
            <a:r>
              <a:rPr lang="en-US" b="1" dirty="0"/>
              <a:t>ANDRÉS BELLO</a:t>
            </a:r>
            <a:endParaRPr lang="hr-H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429132"/>
            <a:ext cx="678657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/>
              <a:t>Metode i nastavna sredstva kao i u RH, profesor potiče kritičko mišljenje, puno dijaloga sa učenicima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job\stariji raz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577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357826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Sat engleskog jezika: prof. </a:t>
            </a:r>
            <a:r>
              <a:rPr lang="en-US" dirty="0"/>
              <a:t>ELISA MORENO</a:t>
            </a:r>
            <a:endParaRPr lang="hr-HR" dirty="0"/>
          </a:p>
          <a:p>
            <a:r>
              <a:rPr lang="hr-HR" dirty="0"/>
              <a:t>- Obrazovanje odraslih (dokvalifikacija/prekvalifikacija)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job\ljudski potencijali nas t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26701" cy="5502268"/>
          </a:xfrm>
          <a:prstGeom prst="rect">
            <a:avLst/>
          </a:prstGeom>
          <a:noFill/>
        </p:spPr>
      </p:pic>
      <p:pic>
        <p:nvPicPr>
          <p:cNvPr id="4099" name="Picture 3" descr="D:\job\Ivana i dje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3"/>
            <a:ext cx="5000628" cy="38576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37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Predmet: Ljudski potencijali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4810" y="642918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r-HR" dirty="0"/>
              <a:t>aktivne metode poučavanja, rad u grupi</a:t>
            </a:r>
          </a:p>
          <a:p>
            <a:pPr>
              <a:buFontTx/>
              <a:buChar char="-"/>
            </a:pPr>
            <a:r>
              <a:rPr lang="hr-HR" dirty="0"/>
              <a:t>Ishod zadatka:  Liderske vještine, </a:t>
            </a:r>
            <a:r>
              <a:rPr lang="hr-HR" dirty="0" err="1"/>
              <a:t>vještine</a:t>
            </a:r>
            <a:r>
              <a:rPr lang="hr-HR" dirty="0"/>
              <a:t> planiranja i organiziranja zadataka i ljudi u timu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636</TotalTime>
  <Words>200</Words>
  <Application>Microsoft Office PowerPoint</Application>
  <PresentationFormat>Prikaz na zaslonu (4:3)</PresentationFormat>
  <Paragraphs>33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Isječak</vt:lpstr>
      <vt:lpstr>JOB SHADOWING</vt:lpstr>
      <vt:lpstr>SREDNJA ŠKOLA IES TORRE ALMIRANTE</vt:lpstr>
      <vt:lpstr>Dan 1 i Dan 2 KULTUROLOŠKO RAZGLEDAVANJE</vt:lpstr>
      <vt:lpstr>PowerPoint prezentacija</vt:lpstr>
      <vt:lpstr>PowerPoint prezentacija</vt:lpstr>
      <vt:lpstr>OBRAZOVNI SUSTAV U ŠPANJOLSKOJ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SHADOW</dc:title>
  <dc:creator>User1</dc:creator>
  <cp:lastModifiedBy>Ivana Jurković</cp:lastModifiedBy>
  <cp:revision>9</cp:revision>
  <dcterms:created xsi:type="dcterms:W3CDTF">2023-01-16T11:42:04Z</dcterms:created>
  <dcterms:modified xsi:type="dcterms:W3CDTF">2023-01-17T12:16:07Z</dcterms:modified>
</cp:coreProperties>
</file>